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3" r:id="rId4"/>
    <p:sldId id="284" r:id="rId5"/>
    <p:sldId id="275" r:id="rId6"/>
    <p:sldId id="258" r:id="rId7"/>
    <p:sldId id="277" r:id="rId8"/>
    <p:sldId id="278" r:id="rId9"/>
    <p:sldId id="279" r:id="rId10"/>
    <p:sldId id="287" r:id="rId11"/>
    <p:sldId id="288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rgbClr val="0070A8"/>
              </a:solidFill>
              <a:latin typeface="Palatino Linotype" pitchFamily="18" charset="0"/>
              <a:cs typeface="Arial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Отчет научно-исследовательской работы ППС ИЯКН СВ РФ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за 201</a:t>
            </a:r>
            <a:r>
              <a:rPr lang="en-US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8</a:t>
            </a: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 год</a:t>
            </a:r>
          </a:p>
          <a:p>
            <a:endParaRPr lang="ru-RU" dirty="0"/>
          </a:p>
        </p:txBody>
      </p:sp>
      <p:pic>
        <p:nvPicPr>
          <p:cNvPr id="1026" name="Picture 2" descr="C:\Users\user\Desktop\ОТЧЕТЫ\2016\Данные по НИР ИЯКН\ed19b3dd3253acdf96d2839a74ad0c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914400" cy="847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результаты научно-исследовательских работ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785795"/>
          <a:ext cx="7686700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115064"/>
              </a:tblGrid>
              <a:tr h="621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i="0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результата</a:t>
                      </a:r>
                    </a:p>
                  </a:txBody>
                  <a:tcPr marL="47625" marR="47625" marT="9525" marB="9525"/>
                </a:tc>
              </a:tr>
              <a:tr h="5923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Герасимова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Е.С.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Теория о категории множественности в функциональных стилях якутского языка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57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Поликарпова Е.М.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инновационных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технологий обучения родному языку, литературе и культуре народов Республики Саха (Якутия)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417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Атласова М.М.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База данных духовной и материальной культуры в фольклоре аборигенов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Северо-Востока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РФ: современная ситуация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417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Ефимова Л.С.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Теория бытования исполнительского мастерства молодых сказителей эпоса тюркских народов Сибири. Разработана типология эпоса алтайцев, тувинцев, хакасов и якутов.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29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Ефимова Л.С.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 фольклорно-мифологический, образно-тематический комплекс северо-восточной традиции якутского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олонхо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29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Ефремова Н.А.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Теория стилистики односоставных предложений в якутском языке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29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Колодезников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С.К.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методики обучения якутскому языку иностранных студентов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8266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Исследование  междисциплинарных проблем  гуманитарных наук. Сохранение и развитие культуры, языков, литератур  народов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Российской Федерации. Исследования в области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алтаистики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(тюркология, монголоведение,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корееведение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японоведение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1. Исследование языковых компетенций как основных инструментов политики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многоязычия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поликультурности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РС (Я): мобильные словари, правила орфографии и орфоэпии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Чиркоева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Д.И.,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Язык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 лексика, морфология, синтаксис, стиль (Отв. Алексеев И.Е.,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Сравнительно-сопоставительное изучение литератур народов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Сибири РФ. Поэтика и типология национальных литератур. Взаимодействие литератур (Отв. Семенова В.Г.,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4. Разработка частной теории и практики внутригосударственного перевода (Отв. Васильева А.А.,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5. Многоуровневый корпус эвенских, эвенкийских и юкагирских текстов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Винокурова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А.А.,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6. Эпико-культурное наследие народов СВ РФ  (Отв. Илларионов В.В.,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 Системно-синергетический анализ художественной культуры Якутии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-начала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вв.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Покатилова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И.В.,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Исследование инновационной технологии сохранения и ревитализации языка и культуры народа саха  в поликультурной, полиэтнической  образовательной среде (Отв. Поликарпова Е.М., ИЯКН СВ РФ).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9. Региональные политические мифы: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истоки, основы, эволюция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Шкурко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Н.С.,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10. Этнокультурная инженерия модели межэтнического взаимопонимания: теория, практика (Отв. Егоров М.Н., ИЯКН СВ РФ).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8266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Исследование  междисциплинарных проблем  гуманитарных наук. Сохранение и развитие культуры, языков, литератур  народов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Российской Федерации. Исследования в области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алтаистики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(тюркология, монголоведение,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корееведение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японоведение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11. Этнокультурное наследие народного певца С.А.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Зверева-Кыыл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уола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 истоки, сохранение традиционных основ, творческие новации (Отв. Ефимова Л.С.,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12. Семиотика традиционной культуры народа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саха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(Отв. Протопопов С.С.,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природное разнообразие региона как основа формирования туристской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аттрактивности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(на примере Республики Саха (Якутия) (Отв. Борисова А.А.,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14. Научно-методическое сопровождение предпринимательской деятельности в индустрии туризма и гостеприимства (Отв. Борисова А.А.,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Имиджевый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потенциал Арктики (Отв. Попова М.П.,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моделирование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этнорегиональной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идентичности народов  Арктики и Севера: локальный текст, культурный ландшафт (Отв. Никифорова С.В., ИЯКН СВ РФ).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17. Коренное население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Сибири РФ в 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XXI 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веке: формирование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среды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Торотоев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Г.Г., ИЯКН СВ РФ).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18. «Электронный корпус якутского языка» и разработка компьютерных программ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Торотоев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Г.Г., ИЯКН СВ РФ).</a:t>
            </a:r>
          </a:p>
          <a:p>
            <a:pPr algn="just"/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Исследование становления и развития института сервиса в Якутии (Отв. Андреева Е.В., ИЯКН СВ РФ).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6400" dirty="0" smtClean="0"/>
              <a:t> </a:t>
            </a:r>
            <a:endParaRPr lang="ru-RU" sz="6400" dirty="0" smtClean="0"/>
          </a:p>
          <a:p>
            <a:endParaRPr lang="ru-RU" sz="6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Научная деятельность ИЯКН СВ РФ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Институт языков и культуры народов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РФ по научно-исследовательскому направлению – один из передовых подразделений СВФУ. В институте работают 73 штатных ППС, 1 научный сотрудник. Из них 1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докторов наук, 4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кандидата наук, общая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остепененность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профессорско-преподавательского состава –74,3 %. 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Приоритетное направление института в научной деятельности – это фундаментальные исследования по сохранению,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ревитализации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 развитию культуры  и языков народов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РФ. 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В институте помимо кафедр работают 5 учебно-научных, исследовательских лабораторий, 2 научно-образовательных центра. 3 кафедры принимают в аспирантуру по языку, литературе 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В стенах института функционирует диссертационный Совет по защите докторских диссертаций на соискание ученой степени доктора филологических наук по специальности 10.01.02. - Литература народов РФ, который ежегодно обогащает молодыми кадрами научное сообщество не только республики Саха (Якутия), но и Сибирь 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Северо-Восток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РФ. Председатель диссертационного совета – профессор СВФУ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Окорокова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Варвара Борисовна.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Профинансированные заявки (средства, поступившие на счет СВФУ)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5357850" cy="330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94"/>
                <a:gridCol w="1461537"/>
                <a:gridCol w="1623021"/>
                <a:gridCol w="916167"/>
                <a:gridCol w="1077831"/>
              </a:tblGrid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 финансирования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проекта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000" b="1" i="0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993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РФФИ</a:t>
                      </a:r>
                    </a:p>
                    <a:p>
                      <a:pPr fontAlgn="t"/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 18-39-10010</a:t>
                      </a:r>
                    </a:p>
                    <a:p>
                      <a:pPr fontAlgn="t"/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проектов 2018 года организации российских и международных молодежных научных мероприятий, проводимый РФФИ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Международная научно-практическая конференция молодых ученых, аспирантов и студентов «Человеческий ресурс как фактор развития Арктики и северных территорий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Малышева Н.В. </a:t>
                      </a:r>
                    </a:p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Собакина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И.В.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(исполнитель)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300000 руб.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4357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РФФИ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 16-34-00027</a:t>
                      </a:r>
                    </a:p>
                    <a:p>
                      <a:pPr fontAlgn="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Орфоэпия якутского языка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 И.Е.</a:t>
                      </a:r>
                    </a:p>
                    <a:p>
                      <a:pPr fontAlgn="t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Сорова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И.Н. (исполнитель)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300000 руб.</a:t>
                      </a:r>
                    </a:p>
                    <a:p>
                      <a:pPr fontAlgn="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93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Госзадание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МОН РФ 34.3377.2017/ПЧ</a:t>
                      </a:r>
                    </a:p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2017-2019 гг. Группа проекта: "Науки будущего“</a:t>
                      </a:r>
                      <a:endParaRPr 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Сопоставление категории образности якутского языка с казахским, киргизским, алтайским и монгольским языками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Прокопьева С.М.</a:t>
                      </a:r>
                    </a:p>
                    <a:p>
                      <a:pPr fontAlgn="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Прокопьева А.К. (исполнитель)</a:t>
                      </a:r>
                    </a:p>
                    <a:p>
                      <a:pPr fontAlgn="t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Шамаева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А.Е. (исполнитель)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4515200</a:t>
                      </a:r>
                      <a:r>
                        <a:rPr lang="en-US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Профинансированные заявки (средства, поступившие на личный счет)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7" y="1142984"/>
          <a:ext cx="8643998" cy="4537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428892"/>
                <a:gridCol w="3500461"/>
                <a:gridCol w="1428761"/>
                <a:gridCol w="1000132"/>
              </a:tblGrid>
              <a:tr h="598445">
                <a:tc>
                  <a:txBody>
                    <a:bodyPr/>
                    <a:lstStyle/>
                    <a:p>
                      <a:pPr algn="l" fontAlgn="t"/>
                      <a:r>
                        <a:rPr lang="ru-RU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 финансирования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проекта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 b="1" i="0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1328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 7114-12/18 от 13.12.2018 по оказанию услуг по составлению и научно-методическому сопровождению издания "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Абый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олонхолоро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Составление и научно-методическое сопровождение издания "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олонхолоро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Илларионов В.В.,</a:t>
                      </a:r>
                    </a:p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Илларионова Т.В. (исполнитель)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45997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10019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 4008-07/18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 Администрацией муниципального образования "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Эмисский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наслег"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Амгинского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улуса (района РС(Я)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ыполнение НИР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Текстологический анализ эпического текста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олонхо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"Ала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Булкун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"Т.В.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Захарова-Чээбий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подготовка к изданию на якутском  языках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Илларионов В.В.,</a:t>
                      </a:r>
                    </a:p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Илларионова Т.В. (исполнитель),</a:t>
                      </a:r>
                    </a:p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Собакина И.В. (исполнитель),</a:t>
                      </a:r>
                    </a:p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Васильева А.А. (исполнитель).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200 000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Поданные заявки на НИР, НИОКР и пр.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142976" y="1000108"/>
          <a:ext cx="6500860" cy="452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67"/>
                <a:gridCol w="2651887"/>
                <a:gridCol w="1701192"/>
                <a:gridCol w="1714514"/>
              </a:tblGrid>
              <a:tr h="455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гранта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заявок</a:t>
                      </a:r>
                    </a:p>
                    <a:p>
                      <a:pPr algn="just" fontAlgn="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2017                          2018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985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МОН: Федеральная целевая программа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24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РФФИ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5839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Государственное задание (республиканское)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862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главы РС(Я)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15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4716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РНФ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721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НОФМУ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005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Хозяйственный договор на выполнение НИР и НИОКР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3" y="1285864"/>
          <a:ext cx="7786743" cy="5647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659"/>
                <a:gridCol w="1566382"/>
                <a:gridCol w="2071702"/>
              </a:tblGrid>
              <a:tr h="376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Научные публикации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публикаций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2017                                    2018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Монографии, всего, в том числе изданные: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 (2016-14)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зарубежными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российскими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Сборник научных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(2016-6)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Публикации в журналах, рецензируемых в ВАК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 (2016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4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включенных в Российский индекс научного цитирования (РИНЦ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Web of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(2016-3)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(58)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(2016-19)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(8)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57158" y="214290"/>
            <a:ext cx="8358246" cy="461665"/>
          </a:xfrm>
          <a:prstGeom prst="rect">
            <a:avLst/>
          </a:prstGeom>
          <a:solidFill>
            <a:srgbClr val="0070A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Научные публикации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конференций, симпозиумов, выставок и т. д.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00503"/>
          <a:ext cx="8229600" cy="209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928826"/>
                <a:gridCol w="1714512"/>
                <a:gridCol w="1257280"/>
              </a:tblGrid>
              <a:tr h="319484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СВФУ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63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23921">
                <a:tc grid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 44 (2016-37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09" y="1397000"/>
          <a:ext cx="8001057" cy="221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533"/>
                <a:gridCol w="1875261"/>
                <a:gridCol w="1666899"/>
                <a:gridCol w="122236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СВФУ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15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 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Экспонаты, представленные на выставках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00504"/>
          <a:ext cx="8229600" cy="214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071702"/>
                <a:gridCol w="1928826"/>
                <a:gridCol w="1900222"/>
              </a:tblGrid>
              <a:tr h="3892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СВФУ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57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97000"/>
          <a:ext cx="8286809" cy="191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39"/>
                <a:gridCol w="2086104"/>
                <a:gridCol w="2069715"/>
                <a:gridCol w="178595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СВФУ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результаты научно-исследовательских работ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071546"/>
          <a:ext cx="7686700" cy="49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115064"/>
              </a:tblGrid>
              <a:tr h="621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i="0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результата</a:t>
                      </a:r>
                    </a:p>
                  </a:txBody>
                  <a:tcPr marL="47625" marR="47625" marT="9525" marB="9525"/>
                </a:tc>
              </a:tr>
              <a:tr h="1346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Герасимова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Е.С.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передачи уникальной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лингвокультурологической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 при переводе эпических произведений родственных тюркских народов на примере перевода на якутский язык башкирского эпоса «Урал-батыр»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9607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Чиркоева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Д.И.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теоретические положения категории принадлежности в современном якутском языке в сравнении с другими тюркскими языками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298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Ефимова Л.С.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Экспериментальная разработка антропологических технологий по проблемам конструирования культурной идентичности народов северо-востока РФ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298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Илларионов В.В.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Теоретическая модель исследования эпико-культурного наследия народов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Северо-Востока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России. Изучена мифология народа как историко-культурный феномен в современном обществе. Разработаны методы исследования традиции и новации национальной одежды народов Севера и Сибири.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828</Words>
  <PresentationFormat>Экран (4:3)</PresentationFormat>
  <Paragraphs>215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Научная деятельность ИЯКН СВ РФ </vt:lpstr>
      <vt:lpstr>  Профинансированные заявки (средства, поступившие на счет СВФУ)  </vt:lpstr>
      <vt:lpstr>  Профинансированные заявки (средства, поступившие на личный счет)  </vt:lpstr>
      <vt:lpstr> Поданные заявки на НИР, НИОКР и пр. </vt:lpstr>
      <vt:lpstr>Научные публикации</vt:lpstr>
      <vt:lpstr>Проведение конференций, симпозиумов, выставок и т. д. </vt:lpstr>
      <vt:lpstr>Экспонаты, представленные на выставках </vt:lpstr>
      <vt:lpstr>Основные результаты научно-исследовательских работ </vt:lpstr>
      <vt:lpstr>Основные результаты научно-исследовательских работ </vt:lpstr>
      <vt:lpstr>Исследование  междисциплинарных проблем  гуманитарных наук. Сохранение и развитие культуры, языков, литератур  народов Северо-Востока Российской Федерации. Исследования в области алтаистики (тюркология, монголоведение, корееведение, японоведение).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 </vt:lpstr>
      <vt:lpstr>Исследование  междисциплинарных проблем  гуманитарных наук. Сохранение и развитие культуры, языков, литератур  народов Северо-Востока Российской Федерации. Исследования в области алтаистики (тюркология, монголоведение, корееведение, японоведение).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Результативность</dc:title>
  <dc:creator>user</dc:creator>
  <cp:lastModifiedBy>ORKS</cp:lastModifiedBy>
  <cp:revision>93</cp:revision>
  <dcterms:created xsi:type="dcterms:W3CDTF">2016-10-22T00:07:35Z</dcterms:created>
  <dcterms:modified xsi:type="dcterms:W3CDTF">2021-05-14T01:33:52Z</dcterms:modified>
</cp:coreProperties>
</file>